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77" r:id="rId6"/>
    <p:sldId id="276" r:id="rId7"/>
    <p:sldId id="278" r:id="rId8"/>
    <p:sldId id="279" r:id="rId9"/>
    <p:sldId id="275" r:id="rId10"/>
    <p:sldId id="266" r:id="rId11"/>
    <p:sldId id="274" r:id="rId12"/>
    <p:sldId id="270" r:id="rId13"/>
    <p:sldId id="267" r:id="rId14"/>
    <p:sldId id="271" r:id="rId15"/>
    <p:sldId id="268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21" autoAdjust="0"/>
    <p:restoredTop sz="94660"/>
  </p:normalViewPr>
  <p:slideViewPr>
    <p:cSldViewPr snapToGrid="0">
      <p:cViewPr varScale="1">
        <p:scale>
          <a:sx n="79" d="100"/>
          <a:sy n="79" d="100"/>
        </p:scale>
        <p:origin x="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B3FF-2D85-4B32-9E9B-8124A5AE0020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FB88-5108-42F6-A6BB-5C5C745C4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525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B3FF-2D85-4B32-9E9B-8124A5AE0020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FB88-5108-42F6-A6BB-5C5C745C4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92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B3FF-2D85-4B32-9E9B-8124A5AE0020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FB88-5108-42F6-A6BB-5C5C745C4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321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B3FF-2D85-4B32-9E9B-8124A5AE0020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FB88-5108-42F6-A6BB-5C5C745C4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04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B3FF-2D85-4B32-9E9B-8124A5AE0020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FB88-5108-42F6-A6BB-5C5C745C4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875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B3FF-2D85-4B32-9E9B-8124A5AE0020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FB88-5108-42F6-A6BB-5C5C745C4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B3FF-2D85-4B32-9E9B-8124A5AE0020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FB88-5108-42F6-A6BB-5C5C745C4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13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B3FF-2D85-4B32-9E9B-8124A5AE0020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FB88-5108-42F6-A6BB-5C5C745C4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50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B3FF-2D85-4B32-9E9B-8124A5AE0020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FB88-5108-42F6-A6BB-5C5C745C4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503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B3FF-2D85-4B32-9E9B-8124A5AE0020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FB88-5108-42F6-A6BB-5C5C745C4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60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8B3FF-2D85-4B32-9E9B-8124A5AE0020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D3FB88-5108-42F6-A6BB-5C5C745C4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70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8B3FF-2D85-4B32-9E9B-8124A5AE0020}" type="datetimeFigureOut">
              <a:rPr lang="en-US" smtClean="0"/>
              <a:t>10/27/2013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3FB88-5108-42F6-A6BB-5C5C745C4B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292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29552" y="-122043"/>
            <a:ext cx="529816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16600" dirty="0" smtClean="0">
                <a:solidFill>
                  <a:srgbClr val="FF0000"/>
                </a:solidFill>
              </a:rPr>
              <a:t>শুভেচ্ছা</a:t>
            </a:r>
            <a:endParaRPr lang="en-US" sz="16600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5979" y="2310063"/>
            <a:ext cx="8554453" cy="4453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353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27543" y="236137"/>
            <a:ext cx="37865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00B050"/>
                </a:solidFill>
              </a:rPr>
              <a:t>সমাধান</a:t>
            </a:r>
            <a:endParaRPr lang="en-US" sz="8000" dirty="0">
              <a:solidFill>
                <a:srgbClr val="00B05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52803" y="3003703"/>
            <a:ext cx="9910085" cy="830997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r>
              <a:rPr lang="bn-BD" sz="4800" dirty="0" smtClean="0"/>
              <a:t> </a:t>
            </a:r>
            <a:r>
              <a:rPr lang="bn-BD" sz="4800" dirty="0"/>
              <a:t>আব্দুল্লাহ আল- মুতী </a:t>
            </a:r>
            <a:r>
              <a:rPr lang="bn-BD" sz="4800" dirty="0" smtClean="0"/>
              <a:t> </a:t>
            </a:r>
            <a:r>
              <a:rPr lang="bn-BD" sz="4800" dirty="0"/>
              <a:t>জন্ম গ্রহন </a:t>
            </a:r>
            <a:r>
              <a:rPr lang="bn-BD" sz="4800" dirty="0" smtClean="0"/>
              <a:t>করেন ১৯৩০ সালে।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731600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56312" y="688768"/>
            <a:ext cx="4358243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C00000"/>
                </a:solidFill>
              </a:rPr>
              <a:t>কর্ম পত্র- ২  ( জোড়ায় কাজ )</a:t>
            </a:r>
            <a:endParaRPr lang="en-US" sz="3600" dirty="0">
              <a:solidFill>
                <a:srgbClr val="C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1" y="2786001"/>
            <a:ext cx="2363189" cy="201880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319" y="2786001"/>
            <a:ext cx="2466975" cy="18478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483" y="2786001"/>
            <a:ext cx="2737034" cy="18478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256313" y="1864426"/>
            <a:ext cx="5510150" cy="70788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ছবি দেখ ও শব্দগুলোর  অর্থ  বল ?</a:t>
            </a:r>
            <a:endParaRPr lang="en-US" sz="4000" dirty="0"/>
          </a:p>
        </p:txBody>
      </p:sp>
      <p:sp>
        <p:nvSpPr>
          <p:cNvPr id="8" name="Rectangle 7"/>
          <p:cNvSpPr/>
          <p:nvPr/>
        </p:nvSpPr>
        <p:spPr>
          <a:xfrm>
            <a:off x="771896" y="5018495"/>
            <a:ext cx="11162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000" dirty="0">
                <a:solidFill>
                  <a:srgbClr val="0070C0"/>
                </a:solidFill>
              </a:rPr>
              <a:t>ভূ-পৃষ্ঠ</a:t>
            </a:r>
            <a:endParaRPr lang="en-US" sz="4000" dirty="0"/>
          </a:p>
        </p:txBody>
      </p:sp>
      <p:sp>
        <p:nvSpPr>
          <p:cNvPr id="9" name="Rectangle 8"/>
          <p:cNvSpPr/>
          <p:nvPr/>
        </p:nvSpPr>
        <p:spPr>
          <a:xfrm>
            <a:off x="3823855" y="5018495"/>
            <a:ext cx="9975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dirty="0">
                <a:solidFill>
                  <a:srgbClr val="FF3399"/>
                </a:solidFill>
              </a:rPr>
              <a:t>চাঁদোয়া</a:t>
            </a:r>
            <a:endParaRPr lang="en-US" sz="2800" dirty="0">
              <a:solidFill>
                <a:srgbClr val="FF3399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73323" y="5018495"/>
            <a:ext cx="11306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000" dirty="0" smtClean="0">
                <a:solidFill>
                  <a:srgbClr val="FF0000"/>
                </a:solidFill>
              </a:rPr>
              <a:t>মহাকাশযান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787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8" grpId="0"/>
      <p:bldP spid="9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56364" y="332509"/>
            <a:ext cx="3408218" cy="144655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0070C0"/>
                </a:solidFill>
              </a:rPr>
              <a:t>সমাধান</a:t>
            </a:r>
            <a:endParaRPr lang="en-US" sz="8800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24447" y="3168935"/>
            <a:ext cx="6282047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70C0"/>
                </a:solidFill>
              </a:rPr>
              <a:t>ভূ-পৃষ্ঠ –পৃথিবীর উপরের অংশ</a:t>
            </a:r>
            <a:endParaRPr lang="en-US" sz="4800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4447" y="4560125"/>
            <a:ext cx="6282047" cy="64633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7030A0"/>
                </a:solidFill>
              </a:rPr>
              <a:t>মহাকাশযান – মহাকাশে  যাতায়াতের বাহন</a:t>
            </a:r>
            <a:endParaRPr lang="en-US" sz="36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24446" y="5766649"/>
            <a:ext cx="6282047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</a:rPr>
              <a:t>চাঁদোয়া - শামিয়ানা</a:t>
            </a:r>
            <a:endParaRPr lang="en-US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950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2505" y="227010"/>
            <a:ext cx="10842170" cy="1938992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    কর্মপত্র -৩ (</a:t>
            </a:r>
            <a:r>
              <a:rPr lang="bn-BD" sz="6000" dirty="0" smtClean="0">
                <a:solidFill>
                  <a:srgbClr val="002060"/>
                </a:solidFill>
              </a:rPr>
              <a:t>দলীয় কাজ)</a:t>
            </a:r>
            <a:endParaRPr lang="en-US" sz="6000" dirty="0">
              <a:solidFill>
                <a:srgbClr val="002060"/>
              </a:solidFill>
            </a:endParaRPr>
          </a:p>
          <a:p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328156" y="2422567"/>
            <a:ext cx="6685808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B050"/>
                </a:solidFill>
              </a:rPr>
              <a:t>নির্ধারিত অংশের সারাংশ লিখ</a:t>
            </a:r>
            <a:endParaRPr lang="en-US" sz="5400" dirty="0">
              <a:solidFill>
                <a:srgbClr val="00B05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8157" y="3838073"/>
            <a:ext cx="6685808" cy="3019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988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61383" y="573323"/>
            <a:ext cx="2576346" cy="1323439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bn-BD" sz="8000" dirty="0">
                <a:solidFill>
                  <a:srgbClr val="00B050"/>
                </a:solidFill>
              </a:rPr>
              <a:t>সমাধান</a:t>
            </a:r>
            <a:endParaRPr lang="en-US" sz="80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317" y="2995864"/>
            <a:ext cx="11682662" cy="258532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bn-BD" sz="5400" dirty="0" smtClean="0">
                <a:solidFill>
                  <a:srgbClr val="FF0066"/>
                </a:solidFill>
              </a:rPr>
              <a:t>খোলা জায়গায় মাথার উপরে দিনরাত আমরা আকাশ দেখতে পাই।গাছপালা, নদীনালালা দুনিয়ায় কোথাও আছে,কোথাও নেই </a:t>
            </a:r>
            <a:r>
              <a:rPr lang="bn-BD" sz="5400" dirty="0" smtClean="0">
                <a:solidFill>
                  <a:srgbClr val="FF3399"/>
                </a:solidFill>
              </a:rPr>
              <a:t>।</a:t>
            </a:r>
            <a:endParaRPr lang="en-US" dirty="0">
              <a:solidFill>
                <a:srgbClr val="FF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287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31969" y="2436812"/>
            <a:ext cx="6345007" cy="707886"/>
          </a:xfrm>
          <a:prstGeom prst="rect">
            <a:avLst/>
          </a:prstGeom>
          <a:solidFill>
            <a:srgbClr val="0070C0"/>
          </a:solidFill>
        </p:spPr>
        <p:txBody>
          <a:bodyPr wrap="none">
            <a:spAutoFit/>
          </a:bodyPr>
          <a:lstStyle/>
          <a:p>
            <a:r>
              <a:rPr lang="bn-BD" sz="4000" dirty="0">
                <a:solidFill>
                  <a:srgbClr val="00B050"/>
                </a:solidFill>
              </a:rPr>
              <a:t>* আকাশ প্রবন্ধের  লেখকের নাম লিখ ?</a:t>
            </a:r>
            <a:endParaRPr lang="en-US" sz="4000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07627" y="332508"/>
            <a:ext cx="3811980" cy="144655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00B050"/>
                </a:solidFill>
              </a:rPr>
              <a:t>মূল্যায়ন</a:t>
            </a:r>
            <a:endParaRPr lang="en-US" sz="8800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31969" y="3144698"/>
            <a:ext cx="6345007" cy="249299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2060"/>
                </a:solidFill>
              </a:rPr>
              <a:t>*চাঁদোয়া শব্দের অর্থ কি?</a:t>
            </a:r>
            <a:endParaRPr lang="en-US" sz="2400" dirty="0">
              <a:solidFill>
                <a:srgbClr val="002060"/>
              </a:solidFill>
            </a:endParaRPr>
          </a:p>
          <a:p>
            <a:r>
              <a:rPr lang="bn-BD" sz="6000" dirty="0" smtClean="0">
                <a:solidFill>
                  <a:srgbClr val="002060"/>
                </a:solidFill>
              </a:rPr>
              <a:t>*আকাশের রং কি?</a:t>
            </a:r>
          </a:p>
          <a:p>
            <a:endParaRPr lang="bn-BD" sz="2400" dirty="0">
              <a:solidFill>
                <a:srgbClr val="002060"/>
              </a:solidFill>
            </a:endParaRPr>
          </a:p>
          <a:p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117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45725" y="1045029"/>
            <a:ext cx="4643252" cy="1446550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0070C0"/>
                </a:solidFill>
              </a:rPr>
              <a:t>বাড়ীর কাজ</a:t>
            </a:r>
            <a:endParaRPr lang="en-US" sz="8800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34" y="752964"/>
            <a:ext cx="3074459" cy="203068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2109" y="752964"/>
            <a:ext cx="3074459" cy="20306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8134" y="4168239"/>
            <a:ext cx="11338434" cy="769441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7030A0"/>
                </a:solidFill>
              </a:rPr>
              <a:t>*আকাশ শীর্ষক প্রবন্ধে কোন দিকটি ফুটে উঠেছে ব্যাখ্যা কর ।</a:t>
            </a:r>
            <a:endParaRPr lang="en-US" sz="4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84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63537" y="213757"/>
            <a:ext cx="4773881" cy="221599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13800" dirty="0" smtClean="0"/>
              <a:t>ধন্যবাদ</a:t>
            </a:r>
            <a:endParaRPr lang="en-US" sz="13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184" y="2576946"/>
            <a:ext cx="7588333" cy="4120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1075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95130" y="313923"/>
            <a:ext cx="47630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n-BD" sz="9600" dirty="0" smtClean="0">
                <a:solidFill>
                  <a:srgbClr val="00B050"/>
                </a:solidFill>
              </a:rPr>
              <a:t>পরিচিতি</a:t>
            </a:r>
            <a:endParaRPr lang="en-US" sz="9600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234" y="2949621"/>
            <a:ext cx="585216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FF0000"/>
                </a:solidFill>
              </a:rPr>
              <a:t>শিক্ষক পরিচিতি</a:t>
            </a:r>
            <a:endParaRPr lang="bn-BD" sz="2800" dirty="0" smtClean="0">
              <a:solidFill>
                <a:srgbClr val="00B0F0"/>
              </a:solidFill>
            </a:endParaRPr>
          </a:p>
          <a:p>
            <a:pPr algn="ctr"/>
            <a:r>
              <a:rPr lang="bn-BD" sz="2800" dirty="0" smtClean="0">
                <a:solidFill>
                  <a:srgbClr val="00B0F0"/>
                </a:solidFill>
              </a:rPr>
              <a:t>নামঃ মোছাঃ জুমাতুন নেছা</a:t>
            </a:r>
          </a:p>
          <a:p>
            <a:pPr algn="ctr"/>
            <a:r>
              <a:rPr lang="bn-BD" sz="2800" dirty="0" smtClean="0">
                <a:solidFill>
                  <a:srgbClr val="00B0F0"/>
                </a:solidFill>
              </a:rPr>
              <a:t>সহকারী শিক্ষক ( সমাজবিজ্ঞান)</a:t>
            </a:r>
          </a:p>
          <a:p>
            <a:pPr algn="ctr"/>
            <a:r>
              <a:rPr lang="bn-BD" sz="2800" dirty="0" smtClean="0">
                <a:solidFill>
                  <a:srgbClr val="00B0F0"/>
                </a:solidFill>
              </a:rPr>
              <a:t>মেরিগাছা উচ্চ বিদ্যলয়</a:t>
            </a:r>
          </a:p>
          <a:p>
            <a:pPr algn="ctr"/>
            <a:r>
              <a:rPr lang="bn-BD" sz="2800" dirty="0" smtClean="0">
                <a:solidFill>
                  <a:srgbClr val="00B0F0"/>
                </a:solidFill>
              </a:rPr>
              <a:t>বাড়াইগ্রাম, নাটোর ।</a:t>
            </a:r>
            <a:endParaRPr lang="en-US" sz="2800" dirty="0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94524" y="2949621"/>
            <a:ext cx="488148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chemeClr val="accent6">
                    <a:lumMod val="75000"/>
                  </a:schemeClr>
                </a:solidFill>
              </a:rPr>
              <a:t>পাঠ পরিচিতি</a:t>
            </a:r>
          </a:p>
          <a:p>
            <a:pPr algn="ctr"/>
            <a:r>
              <a:rPr lang="bn-BD" sz="2800" dirty="0" smtClean="0">
                <a:solidFill>
                  <a:srgbClr val="C00000"/>
                </a:solidFill>
              </a:rPr>
              <a:t>বিষয়ঃ </a:t>
            </a:r>
            <a:r>
              <a:rPr lang="bn-BD" sz="2800" dirty="0" smtClean="0">
                <a:solidFill>
                  <a:srgbClr val="C00000"/>
                </a:solidFill>
              </a:rPr>
              <a:t>বাংলা</a:t>
            </a:r>
          </a:p>
          <a:p>
            <a:pPr algn="ctr"/>
            <a:r>
              <a:rPr lang="bn-BD" sz="2800" dirty="0" smtClean="0">
                <a:solidFill>
                  <a:srgbClr val="C00000"/>
                </a:solidFill>
              </a:rPr>
              <a:t>শ্রেণীঃষষ্ঠ</a:t>
            </a:r>
            <a:endParaRPr lang="bn-BD" sz="2800" dirty="0">
              <a:solidFill>
                <a:srgbClr val="C00000"/>
              </a:solidFill>
            </a:endParaRPr>
          </a:p>
          <a:p>
            <a:pPr algn="ctr"/>
            <a:r>
              <a:rPr lang="bn-BD" sz="2800" dirty="0">
                <a:solidFill>
                  <a:srgbClr val="C00000"/>
                </a:solidFill>
              </a:rPr>
              <a:t>পাঠের </a:t>
            </a:r>
            <a:r>
              <a:rPr lang="bn-BD" sz="2800" dirty="0" smtClean="0">
                <a:solidFill>
                  <a:srgbClr val="C00000"/>
                </a:solidFill>
              </a:rPr>
              <a:t>শিরোনামঃ </a:t>
            </a:r>
            <a:r>
              <a:rPr lang="bn-BD" sz="2800" dirty="0">
                <a:solidFill>
                  <a:srgbClr val="C00000"/>
                </a:solidFill>
              </a:rPr>
              <a:t>আকাশ</a:t>
            </a:r>
          </a:p>
          <a:p>
            <a:pPr algn="ctr"/>
            <a:r>
              <a:rPr lang="bn-BD" sz="2800" dirty="0" smtClean="0">
                <a:solidFill>
                  <a:srgbClr val="C00000"/>
                </a:solidFill>
              </a:rPr>
              <a:t> সময়ঃ ৪০ মিনিট</a:t>
            </a:r>
          </a:p>
          <a:p>
            <a:pPr algn="ctr"/>
            <a:r>
              <a:rPr lang="bn-BD" sz="2800" dirty="0" smtClean="0">
                <a:solidFill>
                  <a:srgbClr val="C00000"/>
                </a:solidFill>
              </a:rPr>
              <a:t>তারিখঃ ২৬/১০/১৩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003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78103" y="362891"/>
            <a:ext cx="570913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chemeClr val="accent2">
                    <a:lumMod val="75000"/>
                  </a:schemeClr>
                </a:solidFill>
              </a:rPr>
              <a:t>চিত্র দেখ ও বল</a:t>
            </a:r>
            <a:endParaRPr lang="en-US" sz="54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1991" y="1967732"/>
            <a:ext cx="4183448" cy="4082328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93" y="1943983"/>
            <a:ext cx="4524233" cy="4082327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4722126" y="2661313"/>
            <a:ext cx="2920620" cy="1965278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আকাশ</a:t>
            </a:r>
            <a:endParaRPr lang="en-US" sz="60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97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54683" y="80185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703320" y="2834640"/>
            <a:ext cx="33147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C00000"/>
                </a:solidFill>
              </a:rPr>
              <a:t>আকাশ</a:t>
            </a:r>
            <a:endParaRPr lang="en-US" sz="8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292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0" y="878774"/>
            <a:ext cx="3146961" cy="132343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bn-BD" sz="8000" dirty="0" smtClean="0">
                <a:solidFill>
                  <a:srgbClr val="00B050"/>
                </a:solidFill>
              </a:rPr>
              <a:t>শিখনফল</a:t>
            </a:r>
            <a:endParaRPr lang="en-US" sz="8000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20685" y="2933205"/>
            <a:ext cx="712519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2060"/>
                </a:solidFill>
              </a:rPr>
              <a:t>এই পাঠে শেষে শিক্ষার্থীরা-</a:t>
            </a:r>
          </a:p>
          <a:p>
            <a:r>
              <a:rPr lang="bn-BD" sz="4000" dirty="0" smtClean="0">
                <a:solidFill>
                  <a:srgbClr val="002060"/>
                </a:solidFill>
              </a:rPr>
              <a:t>*কবি পরচিতি বলতে</a:t>
            </a:r>
            <a:r>
              <a:rPr lang="bn-BD" sz="4000" dirty="0">
                <a:solidFill>
                  <a:srgbClr val="002060"/>
                </a:solidFill>
              </a:rPr>
              <a:t> </a:t>
            </a:r>
            <a:r>
              <a:rPr lang="bn-BD" sz="4000" dirty="0" smtClean="0">
                <a:solidFill>
                  <a:srgbClr val="002060"/>
                </a:solidFill>
              </a:rPr>
              <a:t>পারবে</a:t>
            </a:r>
          </a:p>
          <a:p>
            <a:r>
              <a:rPr lang="bn-BD" sz="4000" dirty="0" smtClean="0">
                <a:solidFill>
                  <a:srgbClr val="002060"/>
                </a:solidFill>
              </a:rPr>
              <a:t>*নতুন শব্দের </a:t>
            </a:r>
            <a:r>
              <a:rPr lang="bn-BD" sz="4000" dirty="0">
                <a:solidFill>
                  <a:srgbClr val="002060"/>
                </a:solidFill>
              </a:rPr>
              <a:t>অর্থ  বলতে </a:t>
            </a:r>
            <a:r>
              <a:rPr lang="bn-BD" sz="4000" dirty="0" smtClean="0">
                <a:solidFill>
                  <a:srgbClr val="002060"/>
                </a:solidFill>
              </a:rPr>
              <a:t>পারবে</a:t>
            </a:r>
            <a:endParaRPr lang="bn-BD" sz="4000" dirty="0">
              <a:solidFill>
                <a:srgbClr val="002060"/>
              </a:solidFill>
            </a:endParaRPr>
          </a:p>
          <a:p>
            <a:r>
              <a:rPr lang="bn-BD" sz="4000" dirty="0" smtClean="0">
                <a:solidFill>
                  <a:srgbClr val="002060"/>
                </a:solidFill>
              </a:rPr>
              <a:t>* নির্ধারিত অংশ এর সারমর্ম </a:t>
            </a:r>
            <a:r>
              <a:rPr lang="bn-BD" sz="4000" dirty="0">
                <a:solidFill>
                  <a:srgbClr val="002060"/>
                </a:solidFill>
              </a:rPr>
              <a:t>বলতে পারবে</a:t>
            </a:r>
          </a:p>
          <a:p>
            <a:endParaRPr lang="bn-BD" sz="40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03813" y="5456973"/>
            <a:ext cx="6460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2060"/>
                </a:solidFill>
              </a:rPr>
              <a:t>*যতিচিহ্নের ব্যবহার জানবে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845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75811" y="444690"/>
            <a:ext cx="4085111" cy="1015663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FF0000"/>
                </a:solidFill>
              </a:rPr>
              <a:t>লেখক পরিচিতি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3147016" y="2592661"/>
            <a:ext cx="3301341" cy="228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461157" y="1373397"/>
            <a:ext cx="3301341" cy="228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911720" y="1416875"/>
            <a:ext cx="3301341" cy="228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68231" y="3725205"/>
            <a:ext cx="3301341" cy="228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147016" y="4750012"/>
            <a:ext cx="3301341" cy="228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003653" y="3754046"/>
            <a:ext cx="3301341" cy="2280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460665" y="2256312"/>
            <a:ext cx="117565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জন্মঃ</a:t>
            </a:r>
          </a:p>
          <a:p>
            <a:r>
              <a:rPr lang="bn-BD" sz="3600" dirty="0" smtClean="0"/>
              <a:t>১৯৩০</a:t>
            </a:r>
            <a:endParaRPr lang="bn-BD" sz="4400" dirty="0" smtClean="0"/>
          </a:p>
          <a:p>
            <a:endParaRPr lang="en-US" sz="5400" dirty="0"/>
          </a:p>
        </p:txBody>
      </p:sp>
      <p:sp>
        <p:nvSpPr>
          <p:cNvPr id="10" name="TextBox 9"/>
          <p:cNvSpPr txBox="1"/>
          <p:nvPr/>
        </p:nvSpPr>
        <p:spPr>
          <a:xfrm>
            <a:off x="971852" y="4582166"/>
            <a:ext cx="18663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/>
              <a:t>জেলাঃ সিরাজগঞ্জ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4179865" y="5309351"/>
            <a:ext cx="18625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solidFill>
                  <a:srgbClr val="FF0000"/>
                </a:solidFill>
              </a:rPr>
              <a:t>গ্রন্থঃ অবাক পৃথিবী, জানা অজানার দেশে,ফুলের জন্য ভালাবাসা।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22414" y="2513428"/>
            <a:ext cx="20803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solidFill>
                  <a:srgbClr val="FF0000"/>
                </a:solidFill>
              </a:rPr>
              <a:t>পুরুস্কারঃআন্তরজাতিক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15342" y="4667003"/>
            <a:ext cx="22411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FF00"/>
                </a:solidFill>
              </a:rPr>
              <a:t>মৃত্যুঃ ১৯৯৮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79865" y="3152000"/>
            <a:ext cx="16013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FF00"/>
                </a:solidFill>
              </a:rPr>
              <a:t>ছবি</a:t>
            </a:r>
            <a:endParaRPr lang="en-US" sz="7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85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44779" y="1179095"/>
            <a:ext cx="2995863" cy="101566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</a:rPr>
              <a:t>আদর্শ  পাঠ</a:t>
            </a:r>
            <a:endParaRPr lang="en-US" sz="60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02330" y="2885704"/>
            <a:ext cx="4880759" cy="707886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00B050"/>
                </a:solidFill>
              </a:rPr>
              <a:t>শিক্ষকের নির্ধারিত অংশ পাঠ </a:t>
            </a:r>
            <a:endParaRPr lang="en-US" sz="4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782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53839" y="1009403"/>
            <a:ext cx="2719449" cy="110799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/>
              <a:t>সরব পাঠ</a:t>
            </a:r>
            <a:endParaRPr lang="en-US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1306286" y="2814452"/>
            <a:ext cx="8098971" cy="64633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70C0"/>
                </a:solidFill>
              </a:rPr>
              <a:t>৩/৪ জন শিক্ষার্থী্র মাধ্যমে নির্ধারিত অংশের পাঠ উপস্থান</a:t>
            </a:r>
            <a:endParaRPr 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712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85060" y="1142401"/>
            <a:ext cx="4607626" cy="707886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bn-BD" sz="4000" dirty="0">
                <a:solidFill>
                  <a:srgbClr val="C00000"/>
                </a:solidFill>
              </a:rPr>
              <a:t>কর্ম পত্র- </a:t>
            </a:r>
            <a:r>
              <a:rPr lang="bn-BD" sz="4000" dirty="0" smtClean="0">
                <a:solidFill>
                  <a:srgbClr val="C00000"/>
                </a:solidFill>
              </a:rPr>
              <a:t>১ (একক কাজ) 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118753" y="3145555"/>
            <a:ext cx="12073247" cy="101566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/>
              <a:t>* আব্দুল্লাহ আল- মুতী কত সালে জন্ম গ্রহন করেন 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780527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NikoshBan">
      <a:majorFont>
        <a:latin typeface="NikoshBAN"/>
        <a:ea typeface=""/>
        <a:cs typeface="NikoshBAN"/>
      </a:majorFont>
      <a:minorFont>
        <a:latin typeface="NikoshBAN"/>
        <a:ea typeface=""/>
        <a:cs typeface="NikoshB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</TotalTime>
  <Words>226</Words>
  <Application>Microsoft Office PowerPoint</Application>
  <PresentationFormat>Widescreen</PresentationFormat>
  <Paragraphs>58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152</cp:revision>
  <dcterms:created xsi:type="dcterms:W3CDTF">2013-10-25T06:01:03Z</dcterms:created>
  <dcterms:modified xsi:type="dcterms:W3CDTF">2013-10-27T06:52:49Z</dcterms:modified>
</cp:coreProperties>
</file>